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5" r:id="rId2"/>
    <p:sldId id="269" r:id="rId3"/>
    <p:sldId id="281" r:id="rId4"/>
    <p:sldId id="288" r:id="rId5"/>
    <p:sldId id="278" r:id="rId6"/>
    <p:sldId id="289" r:id="rId7"/>
    <p:sldId id="290" r:id="rId8"/>
    <p:sldId id="282" r:id="rId9"/>
    <p:sldId id="291" r:id="rId10"/>
    <p:sldId id="292"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66" autoAdjust="0"/>
    <p:restoredTop sz="92928" autoAdjust="0"/>
  </p:normalViewPr>
  <p:slideViewPr>
    <p:cSldViewPr snapToGrid="0" snapToObjects="1">
      <p:cViewPr>
        <p:scale>
          <a:sx n="72" d="100"/>
          <a:sy n="72" d="100"/>
        </p:scale>
        <p:origin x="-3184" y="-2408"/>
      </p:cViewPr>
      <p:guideLst>
        <p:guide orient="horz" pos="762"/>
        <p:guide pos="86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06213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860956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936"/>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511288" y="622506"/>
            <a:ext cx="6669532"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6000" dirty="0" smtClean="0">
                <a:solidFill>
                  <a:srgbClr val="02243A"/>
                </a:solidFill>
                <a:latin typeface="Arial" charset="0"/>
                <a:ea typeface="Arial" charset="0"/>
                <a:cs typeface="Arial" charset="0"/>
              </a:rPr>
              <a:t>Жизнь посвящаю </a:t>
            </a:r>
            <a:r>
              <a:rPr lang="ru-RU" sz="6000" dirty="0">
                <a:solidFill>
                  <a:srgbClr val="02243A"/>
                </a:solidFill>
                <a:latin typeface="Arial" charset="0"/>
                <a:ea typeface="Arial" charset="0"/>
                <a:cs typeface="Arial" charset="0"/>
              </a:rPr>
              <a:t>Тебе</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329755" y="-39"/>
            <a:ext cx="2167045" cy="5161176"/>
          </a:xfrm>
          <a:prstGeom prst="rect">
            <a:avLst/>
          </a:prstGeom>
        </p:spPr>
      </p:pic>
      <p:sp>
        <p:nvSpPr>
          <p:cNvPr id="8" name="Объект 2">
            <a:extLst>
              <a:ext uri="{FF2B5EF4-FFF2-40B4-BE49-F238E27FC236}">
                <a16:creationId xmlns="" xmlns:a16="http://schemas.microsoft.com/office/drawing/2014/main" id="{6B8ED59A-43B5-CF46-8C25-392AB85832A3}"/>
              </a:ext>
            </a:extLst>
          </p:cNvPr>
          <p:cNvSpPr txBox="1">
            <a:spLocks/>
          </p:cNvSpPr>
          <p:nvPr/>
        </p:nvSpPr>
        <p:spPr>
          <a:xfrm>
            <a:off x="476273" y="264563"/>
            <a:ext cx="9316333" cy="371405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5200" b="1" dirty="0">
                <a:solidFill>
                  <a:srgbClr val="02243A"/>
                </a:solidFill>
                <a:latin typeface="Arial" charset="0"/>
                <a:ea typeface="Arial" charset="0"/>
                <a:cs typeface="Arial" charset="0"/>
              </a:rPr>
              <a:t>Вечно с Тобой </a:t>
            </a:r>
          </a:p>
          <a:p>
            <a:pPr algn="l">
              <a:lnSpc>
                <a:spcPct val="110000"/>
              </a:lnSpc>
            </a:pPr>
            <a:r>
              <a:rPr lang="ru-RU" sz="5200" b="1" dirty="0" smtClean="0">
                <a:solidFill>
                  <a:srgbClr val="02243A"/>
                </a:solidFill>
                <a:latin typeface="Arial" charset="0"/>
                <a:ea typeface="Arial" charset="0"/>
                <a:cs typeface="Arial" charset="0"/>
              </a:rPr>
              <a:t>Пребыть, обиды </a:t>
            </a:r>
            <a:r>
              <a:rPr lang="ru-RU" sz="5200" b="1" dirty="0">
                <a:solidFill>
                  <a:srgbClr val="02243A"/>
                </a:solidFill>
                <a:latin typeface="Arial" charset="0"/>
                <a:ea typeface="Arial" charset="0"/>
                <a:cs typeface="Arial" charset="0"/>
              </a:rPr>
              <a:t>все </a:t>
            </a:r>
            <a:r>
              <a:rPr lang="ru-RU" sz="5200" b="1" dirty="0" smtClean="0">
                <a:solidFill>
                  <a:srgbClr val="02243A"/>
                </a:solidFill>
                <a:latin typeface="Arial" charset="0"/>
                <a:ea typeface="Arial" charset="0"/>
                <a:cs typeface="Arial" charset="0"/>
              </a:rPr>
              <a:t>Забыть</a:t>
            </a:r>
            <a:r>
              <a:rPr lang="ru-RU" sz="5200" b="1" dirty="0">
                <a:solidFill>
                  <a:srgbClr val="02243A"/>
                </a:solidFill>
                <a:latin typeface="Arial" charset="0"/>
                <a:ea typeface="Arial" charset="0"/>
                <a:cs typeface="Arial" charset="0"/>
              </a:rPr>
              <a:t> </a:t>
            </a:r>
            <a:r>
              <a:rPr lang="ru-RU" sz="5200" b="1" dirty="0" smtClean="0">
                <a:solidFill>
                  <a:srgbClr val="02243A"/>
                </a:solidFill>
                <a:latin typeface="Arial" charset="0"/>
                <a:ea typeface="Arial" charset="0"/>
                <a:cs typeface="Arial" charset="0"/>
              </a:rPr>
              <a:t>и </a:t>
            </a:r>
            <a:r>
              <a:rPr lang="ru-RU" sz="5200" b="1" dirty="0">
                <a:solidFill>
                  <a:srgbClr val="02243A"/>
                </a:solidFill>
                <a:latin typeface="Arial" charset="0"/>
                <a:ea typeface="Arial" charset="0"/>
                <a:cs typeface="Arial" charset="0"/>
              </a:rPr>
              <a:t>на Тебя </a:t>
            </a:r>
            <a:endParaRPr lang="ru-RU" sz="5200" b="1" dirty="0" smtClean="0">
              <a:solidFill>
                <a:srgbClr val="02243A"/>
              </a:solidFill>
              <a:latin typeface="Arial" charset="0"/>
              <a:ea typeface="Arial" charset="0"/>
              <a:cs typeface="Arial" charset="0"/>
            </a:endParaRPr>
          </a:p>
          <a:p>
            <a:pPr algn="l">
              <a:lnSpc>
                <a:spcPct val="110000"/>
              </a:lnSpc>
            </a:pPr>
            <a:r>
              <a:rPr lang="ru-RU" sz="5200" b="1" dirty="0" smtClean="0">
                <a:solidFill>
                  <a:srgbClr val="02243A"/>
                </a:solidFill>
                <a:latin typeface="Arial" charset="0"/>
                <a:ea typeface="Arial" charset="0"/>
                <a:cs typeface="Arial" charset="0"/>
              </a:rPr>
              <a:t>Взирать, жизнь </a:t>
            </a:r>
            <a:endParaRPr lang="ru-RU" sz="5200" b="1" dirty="0">
              <a:solidFill>
                <a:srgbClr val="02243A"/>
              </a:solidFill>
              <a:latin typeface="Arial" charset="0"/>
              <a:ea typeface="Arial" charset="0"/>
              <a:cs typeface="Arial" charset="0"/>
            </a:endParaRPr>
          </a:p>
          <a:p>
            <a:pPr algn="l">
              <a:lnSpc>
                <a:spcPct val="110000"/>
              </a:lnSpc>
            </a:pPr>
            <a:r>
              <a:rPr lang="ru-RU" sz="5200" b="1" dirty="0">
                <a:solidFill>
                  <a:srgbClr val="02243A"/>
                </a:solidFill>
                <a:latin typeface="Arial" charset="0"/>
                <a:ea typeface="Arial" charset="0"/>
                <a:cs typeface="Arial" charset="0"/>
              </a:rPr>
              <a:t>Д</a:t>
            </a:r>
            <a:r>
              <a:rPr lang="ru-RU" sz="5200" b="1" dirty="0" smtClean="0">
                <a:solidFill>
                  <a:srgbClr val="02243A"/>
                </a:solidFill>
                <a:latin typeface="Arial" charset="0"/>
                <a:ea typeface="Arial" charset="0"/>
                <a:cs typeface="Arial" charset="0"/>
              </a:rPr>
              <a:t>ля </a:t>
            </a:r>
            <a:r>
              <a:rPr lang="ru-RU" sz="5200" b="1" dirty="0">
                <a:solidFill>
                  <a:srgbClr val="02243A"/>
                </a:solidFill>
                <a:latin typeface="Arial" charset="0"/>
                <a:ea typeface="Arial" charset="0"/>
                <a:cs typeface="Arial" charset="0"/>
              </a:rPr>
              <a:t>служенья </a:t>
            </a:r>
            <a:r>
              <a:rPr lang="ru-RU" sz="5200" b="1" dirty="0" smtClean="0">
                <a:solidFill>
                  <a:srgbClr val="02243A"/>
                </a:solidFill>
                <a:latin typeface="Arial" charset="0"/>
                <a:ea typeface="Arial" charset="0"/>
                <a:cs typeface="Arial" charset="0"/>
              </a:rPr>
              <a:t>отдать.</a:t>
            </a:r>
            <a:endParaRPr lang="ru-RU" sz="52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628745836"/>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88074" y="412773"/>
            <a:ext cx="920217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200" b="1" dirty="0">
                <a:solidFill>
                  <a:srgbClr val="02243A"/>
                </a:solidFill>
                <a:latin typeface="Arial" charset="0"/>
                <a:ea typeface="Arial" charset="0"/>
                <a:cs typeface="Arial" charset="0"/>
              </a:rPr>
              <a:t>Жизнь посвящаю Тебе</a:t>
            </a:r>
          </a:p>
          <a:p>
            <a:pPr algn="l"/>
            <a:r>
              <a:rPr lang="ru-RU" sz="5200" b="1" dirty="0">
                <a:solidFill>
                  <a:srgbClr val="02243A"/>
                </a:solidFill>
                <a:latin typeface="Arial" charset="0"/>
                <a:ea typeface="Arial" charset="0"/>
                <a:cs typeface="Arial" charset="0"/>
              </a:rPr>
              <a:t>И </a:t>
            </a:r>
            <a:r>
              <a:rPr lang="ru-RU" sz="5200" b="1" dirty="0" smtClean="0">
                <a:solidFill>
                  <a:srgbClr val="02243A"/>
                </a:solidFill>
                <a:latin typeface="Arial" charset="0"/>
                <a:ea typeface="Arial" charset="0"/>
                <a:cs typeface="Arial" charset="0"/>
              </a:rPr>
              <a:t>преклоняюсь в </a:t>
            </a:r>
            <a:r>
              <a:rPr lang="ru-RU" sz="5200" b="1" dirty="0">
                <a:solidFill>
                  <a:srgbClr val="02243A"/>
                </a:solidFill>
                <a:latin typeface="Arial" charset="0"/>
                <a:ea typeface="Arial" charset="0"/>
                <a:cs typeface="Arial" charset="0"/>
              </a:rPr>
              <a:t>мольбе.</a:t>
            </a:r>
          </a:p>
          <a:p>
            <a:pPr algn="l"/>
            <a:r>
              <a:rPr lang="ru-RU" sz="5200" b="1" dirty="0">
                <a:solidFill>
                  <a:srgbClr val="02243A"/>
                </a:solidFill>
                <a:latin typeface="Arial" charset="0"/>
                <a:ea typeface="Arial" charset="0"/>
                <a:cs typeface="Arial" charset="0"/>
              </a:rPr>
              <a:t>Ты управляй ею Сам,</a:t>
            </a:r>
          </a:p>
          <a:p>
            <a:pPr algn="l"/>
            <a:r>
              <a:rPr lang="ru-RU" sz="5200" b="1" dirty="0">
                <a:solidFill>
                  <a:srgbClr val="02243A"/>
                </a:solidFill>
                <a:latin typeface="Arial" charset="0"/>
                <a:ea typeface="Arial" charset="0"/>
                <a:cs typeface="Arial" charset="0"/>
              </a:rPr>
              <a:t>Путь укажи к небесам.</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1746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19537" y="353905"/>
            <a:ext cx="7853102"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200" b="1" dirty="0">
                <a:solidFill>
                  <a:srgbClr val="02243A"/>
                </a:solidFill>
                <a:latin typeface="Arial" charset="0"/>
                <a:ea typeface="Arial" charset="0"/>
                <a:cs typeface="Arial" charset="0"/>
              </a:rPr>
              <a:t>Боже, Тебя молю:</a:t>
            </a:r>
          </a:p>
          <a:p>
            <a:pPr algn="l"/>
            <a:r>
              <a:rPr lang="ru-RU" sz="5200" b="1" dirty="0">
                <a:solidFill>
                  <a:srgbClr val="02243A"/>
                </a:solidFill>
                <a:latin typeface="Arial" charset="0"/>
                <a:ea typeface="Arial" charset="0"/>
                <a:cs typeface="Arial" charset="0"/>
              </a:rPr>
              <a:t>«Силу пошли Свою</a:t>
            </a:r>
          </a:p>
          <a:p>
            <a:pPr algn="l"/>
            <a:r>
              <a:rPr lang="ru-RU" sz="5200" b="1" dirty="0">
                <a:solidFill>
                  <a:srgbClr val="02243A"/>
                </a:solidFill>
                <a:latin typeface="Arial" charset="0"/>
                <a:ea typeface="Arial" charset="0"/>
                <a:cs typeface="Arial" charset="0"/>
              </a:rPr>
              <a:t>И мне защиту дай, </a:t>
            </a:r>
          </a:p>
          <a:p>
            <a:pPr algn="l"/>
            <a:r>
              <a:rPr lang="ru-RU" sz="5200" b="1" dirty="0">
                <a:solidFill>
                  <a:srgbClr val="02243A"/>
                </a:solidFill>
                <a:latin typeface="Arial" charset="0"/>
                <a:ea typeface="Arial" charset="0"/>
                <a:cs typeface="Arial" charset="0"/>
              </a:rPr>
              <a:t>В битве </a:t>
            </a:r>
            <a:endParaRPr lang="ru-RU" sz="5200" b="1" dirty="0" smtClean="0">
              <a:solidFill>
                <a:srgbClr val="02243A"/>
              </a:solidFill>
              <a:latin typeface="Arial" charset="0"/>
              <a:ea typeface="Arial" charset="0"/>
              <a:cs typeface="Arial" charset="0"/>
            </a:endParaRPr>
          </a:p>
          <a:p>
            <a:pPr algn="l"/>
            <a:r>
              <a:rPr lang="ru-RU" sz="5200" b="1" dirty="0" smtClean="0">
                <a:solidFill>
                  <a:srgbClr val="02243A"/>
                </a:solidFill>
                <a:latin typeface="Arial" charset="0"/>
                <a:ea typeface="Arial" charset="0"/>
                <a:cs typeface="Arial" charset="0"/>
              </a:rPr>
              <a:t>С грехом укрепляй</a:t>
            </a:r>
            <a:r>
              <a:rPr lang="ru-RU" sz="5200" b="1" dirty="0">
                <a:solidFill>
                  <a:srgbClr val="02243A"/>
                </a:solidFill>
                <a:latin typeface="Arial" charset="0"/>
                <a:ea typeface="Arial" charset="0"/>
                <a:cs typeface="Arial" charset="0"/>
              </a:rPr>
              <a:t>».</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012235" y="-39"/>
            <a:ext cx="2167045"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476273" y="353905"/>
            <a:ext cx="9196366"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200" b="1" dirty="0">
                <a:solidFill>
                  <a:srgbClr val="02243A"/>
                </a:solidFill>
                <a:latin typeface="Arial" charset="0"/>
                <a:ea typeface="Arial" charset="0"/>
                <a:cs typeface="Arial" charset="0"/>
              </a:rPr>
              <a:t>Боже, Тебя молю:</a:t>
            </a:r>
          </a:p>
          <a:p>
            <a:pPr algn="l"/>
            <a:r>
              <a:rPr lang="ru-RU" sz="5200" b="1" dirty="0">
                <a:solidFill>
                  <a:srgbClr val="02243A"/>
                </a:solidFill>
                <a:latin typeface="Arial" charset="0"/>
                <a:ea typeface="Arial" charset="0"/>
                <a:cs typeface="Arial" charset="0"/>
              </a:rPr>
              <a:t>«Силу пошли Свою</a:t>
            </a:r>
          </a:p>
          <a:p>
            <a:pPr algn="l"/>
            <a:r>
              <a:rPr lang="ru-RU" sz="5200" b="1" dirty="0">
                <a:solidFill>
                  <a:srgbClr val="02243A"/>
                </a:solidFill>
                <a:latin typeface="Arial" charset="0"/>
                <a:ea typeface="Arial" charset="0"/>
                <a:cs typeface="Arial" charset="0"/>
              </a:rPr>
              <a:t>И мне защиту дай, </a:t>
            </a:r>
          </a:p>
          <a:p>
            <a:pPr algn="l"/>
            <a:r>
              <a:rPr lang="ru-RU" sz="5200" b="1" dirty="0">
                <a:solidFill>
                  <a:srgbClr val="02243A"/>
                </a:solidFill>
                <a:latin typeface="Arial" charset="0"/>
                <a:ea typeface="Arial" charset="0"/>
                <a:cs typeface="Arial" charset="0"/>
              </a:rPr>
              <a:t>В битве </a:t>
            </a:r>
            <a:endParaRPr lang="ru-RU" sz="5200" b="1" dirty="0" smtClean="0">
              <a:solidFill>
                <a:srgbClr val="02243A"/>
              </a:solidFill>
              <a:latin typeface="Arial" charset="0"/>
              <a:ea typeface="Arial" charset="0"/>
              <a:cs typeface="Arial" charset="0"/>
            </a:endParaRPr>
          </a:p>
          <a:p>
            <a:pPr algn="l"/>
            <a:r>
              <a:rPr lang="ru-RU" sz="5200" b="1" dirty="0" smtClean="0">
                <a:solidFill>
                  <a:srgbClr val="02243A"/>
                </a:solidFill>
                <a:latin typeface="Arial" charset="0"/>
                <a:ea typeface="Arial" charset="0"/>
                <a:cs typeface="Arial" charset="0"/>
              </a:rPr>
              <a:t>С грехом укрепляй</a:t>
            </a:r>
            <a:r>
              <a:rPr lang="ru-RU" sz="5200" b="1" dirty="0">
                <a:solidFill>
                  <a:srgbClr val="02243A"/>
                </a:solidFill>
                <a:latin typeface="Arial" charset="0"/>
                <a:ea typeface="Arial" charset="0"/>
                <a:cs typeface="Arial" charset="0"/>
              </a:rPr>
              <a:t>».</a:t>
            </a:r>
          </a:p>
        </p:txBody>
      </p:sp>
    </p:spTree>
    <p:extLst>
      <p:ext uri="{BB962C8B-B14F-4D97-AF65-F5344CB8AC3E}">
        <p14:creationId xmlns:p14="http://schemas.microsoft.com/office/powerpoint/2010/main" val="3053063298"/>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40994" y="370388"/>
            <a:ext cx="8738286" cy="385253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b="1" dirty="0">
                <a:solidFill>
                  <a:srgbClr val="02243A"/>
                </a:solidFill>
                <a:latin typeface="Arial" charset="0"/>
                <a:ea typeface="Arial" charset="0"/>
                <a:cs typeface="Arial" charset="0"/>
              </a:rPr>
              <a:t>Свято желаю </a:t>
            </a:r>
            <a:r>
              <a:rPr lang="ru-RU" b="1" dirty="0" smtClean="0">
                <a:solidFill>
                  <a:srgbClr val="02243A"/>
                </a:solidFill>
                <a:latin typeface="Arial" charset="0"/>
                <a:ea typeface="Arial" charset="0"/>
                <a:cs typeface="Arial" charset="0"/>
              </a:rPr>
              <a:t>я </a:t>
            </a:r>
            <a:r>
              <a:rPr lang="ru-RU" b="1" dirty="0">
                <a:solidFill>
                  <a:srgbClr val="02243A"/>
                </a:solidFill>
                <a:latin typeface="Arial" charset="0"/>
                <a:ea typeface="Arial" charset="0"/>
                <a:cs typeface="Arial" charset="0"/>
              </a:rPr>
              <a:t>жить,</a:t>
            </a:r>
          </a:p>
          <a:p>
            <a:pPr algn="l"/>
            <a:r>
              <a:rPr lang="ru-RU" b="1" dirty="0">
                <a:solidFill>
                  <a:srgbClr val="02243A"/>
                </a:solidFill>
                <a:latin typeface="Arial" charset="0"/>
                <a:ea typeface="Arial" charset="0"/>
                <a:cs typeface="Arial" charset="0"/>
              </a:rPr>
              <a:t>Ближних хочу </a:t>
            </a:r>
            <a:r>
              <a:rPr lang="ru-RU" b="1" dirty="0" smtClean="0">
                <a:solidFill>
                  <a:srgbClr val="02243A"/>
                </a:solidFill>
                <a:latin typeface="Arial" charset="0"/>
                <a:ea typeface="Arial" charset="0"/>
                <a:cs typeface="Arial" charset="0"/>
              </a:rPr>
              <a:t>я </a:t>
            </a:r>
            <a:r>
              <a:rPr lang="ru-RU" b="1" dirty="0">
                <a:solidFill>
                  <a:srgbClr val="02243A"/>
                </a:solidFill>
                <a:latin typeface="Arial" charset="0"/>
                <a:ea typeface="Arial" charset="0"/>
                <a:cs typeface="Arial" charset="0"/>
              </a:rPr>
              <a:t>любить,</a:t>
            </a:r>
          </a:p>
          <a:p>
            <a:pPr algn="l"/>
            <a:r>
              <a:rPr lang="ru-RU" b="1" dirty="0">
                <a:solidFill>
                  <a:srgbClr val="02243A"/>
                </a:solidFill>
                <a:latin typeface="Arial" charset="0"/>
                <a:ea typeface="Arial" charset="0"/>
                <a:cs typeface="Arial" charset="0"/>
              </a:rPr>
              <a:t>Зло и обиды </a:t>
            </a:r>
            <a:r>
              <a:rPr lang="ru-RU" b="1" dirty="0" smtClean="0">
                <a:solidFill>
                  <a:srgbClr val="02243A"/>
                </a:solidFill>
                <a:latin typeface="Arial" charset="0"/>
                <a:ea typeface="Arial" charset="0"/>
                <a:cs typeface="Arial" charset="0"/>
              </a:rPr>
              <a:t>прощать</a:t>
            </a:r>
            <a:endParaRPr lang="ru-RU" b="1" dirty="0">
              <a:solidFill>
                <a:srgbClr val="02243A"/>
              </a:solidFill>
              <a:latin typeface="Arial" charset="0"/>
              <a:ea typeface="Arial" charset="0"/>
              <a:cs typeface="Arial" charset="0"/>
            </a:endParaRPr>
          </a:p>
          <a:p>
            <a:pPr algn="l"/>
            <a:r>
              <a:rPr lang="ru-RU" b="1" dirty="0">
                <a:solidFill>
                  <a:srgbClr val="02243A"/>
                </a:solidFill>
                <a:latin typeface="Arial" charset="0"/>
                <a:ea typeface="Arial" charset="0"/>
                <a:cs typeface="Arial" charset="0"/>
              </a:rPr>
              <a:t>И о Тебе возвещать.</a:t>
            </a:r>
          </a:p>
        </p:txBody>
      </p:sp>
    </p:spTree>
    <p:extLst>
      <p:ext uri="{BB962C8B-B14F-4D97-AF65-F5344CB8AC3E}">
        <p14:creationId xmlns:p14="http://schemas.microsoft.com/office/powerpoint/2010/main" val="205625114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76226" y="0"/>
            <a:ext cx="2178122" cy="5161176"/>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503196" y="393345"/>
            <a:ext cx="868203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200" b="1" dirty="0">
                <a:solidFill>
                  <a:srgbClr val="02243A"/>
                </a:solidFill>
                <a:latin typeface="Arial" charset="0"/>
                <a:ea typeface="Arial" charset="0"/>
                <a:cs typeface="Arial" charset="0"/>
              </a:rPr>
              <a:t>О мой Господь </a:t>
            </a:r>
            <a:r>
              <a:rPr lang="ru-RU" sz="5200" b="1" dirty="0" smtClean="0">
                <a:solidFill>
                  <a:srgbClr val="02243A"/>
                </a:solidFill>
                <a:latin typeface="Arial" charset="0"/>
                <a:ea typeface="Arial" charset="0"/>
                <a:cs typeface="Arial" charset="0"/>
              </a:rPr>
              <a:t>и </a:t>
            </a:r>
            <a:r>
              <a:rPr lang="ru-RU" sz="5200" b="1" dirty="0">
                <a:solidFill>
                  <a:srgbClr val="02243A"/>
                </a:solidFill>
                <a:latin typeface="Arial" charset="0"/>
                <a:ea typeface="Arial" charset="0"/>
                <a:cs typeface="Arial" charset="0"/>
              </a:rPr>
              <a:t>Бог, </a:t>
            </a:r>
            <a:endParaRPr lang="ru-RU" sz="5200" b="1" dirty="0" smtClean="0">
              <a:solidFill>
                <a:srgbClr val="02243A"/>
              </a:solidFill>
              <a:latin typeface="Arial" charset="0"/>
              <a:ea typeface="Arial" charset="0"/>
              <a:cs typeface="Arial" charset="0"/>
            </a:endParaRPr>
          </a:p>
          <a:p>
            <a:pPr algn="l"/>
            <a:r>
              <a:rPr lang="ru-RU" sz="5200" b="1" dirty="0" smtClean="0">
                <a:solidFill>
                  <a:srgbClr val="02243A"/>
                </a:solidFill>
                <a:latin typeface="Arial" charset="0"/>
                <a:ea typeface="Arial" charset="0"/>
                <a:cs typeface="Arial" charset="0"/>
              </a:rPr>
              <a:t>Если </a:t>
            </a:r>
            <a:r>
              <a:rPr lang="ru-RU" sz="5200" b="1" dirty="0">
                <a:solidFill>
                  <a:srgbClr val="02243A"/>
                </a:solidFill>
                <a:latin typeface="Arial" charset="0"/>
                <a:ea typeface="Arial" charset="0"/>
                <a:cs typeface="Arial" charset="0"/>
              </a:rPr>
              <a:t>б я </a:t>
            </a:r>
            <a:r>
              <a:rPr lang="ru-RU" sz="5200" b="1" dirty="0" smtClean="0">
                <a:solidFill>
                  <a:srgbClr val="02243A"/>
                </a:solidFill>
                <a:latin typeface="Arial" charset="0"/>
                <a:ea typeface="Arial" charset="0"/>
                <a:cs typeface="Arial" charset="0"/>
              </a:rPr>
              <a:t>в </a:t>
            </a:r>
            <a:r>
              <a:rPr lang="ru-RU" sz="5200" b="1" dirty="0">
                <a:solidFill>
                  <a:srgbClr val="02243A"/>
                </a:solidFill>
                <a:latin typeface="Arial" charset="0"/>
                <a:ea typeface="Arial" charset="0"/>
                <a:cs typeface="Arial" charset="0"/>
              </a:rPr>
              <a:t>жизни смог </a:t>
            </a:r>
          </a:p>
          <a:p>
            <a:pPr algn="l"/>
            <a:r>
              <a:rPr lang="ru-RU" sz="5200" b="1" dirty="0">
                <a:solidFill>
                  <a:srgbClr val="02243A"/>
                </a:solidFill>
                <a:latin typeface="Arial" charset="0"/>
                <a:ea typeface="Arial" charset="0"/>
                <a:cs typeface="Arial" charset="0"/>
              </a:rPr>
              <a:t>Твою любовь </a:t>
            </a:r>
            <a:r>
              <a:rPr lang="ru-RU" sz="5200" b="1" dirty="0" smtClean="0">
                <a:solidFill>
                  <a:srgbClr val="02243A"/>
                </a:solidFill>
                <a:latin typeface="Arial" charset="0"/>
                <a:ea typeface="Arial" charset="0"/>
                <a:cs typeface="Arial" charset="0"/>
              </a:rPr>
              <a:t>познать</a:t>
            </a:r>
            <a:endParaRPr lang="ru-RU" sz="5200" b="1" dirty="0">
              <a:solidFill>
                <a:srgbClr val="02243A"/>
              </a:solidFill>
              <a:latin typeface="Arial" charset="0"/>
              <a:ea typeface="Arial" charset="0"/>
              <a:cs typeface="Arial" charset="0"/>
            </a:endParaRPr>
          </a:p>
          <a:p>
            <a:pPr algn="l"/>
            <a:r>
              <a:rPr lang="ru-RU" sz="5200" b="1" dirty="0">
                <a:solidFill>
                  <a:srgbClr val="02243A"/>
                </a:solidFill>
                <a:latin typeface="Arial" charset="0"/>
                <a:ea typeface="Arial" charset="0"/>
                <a:cs typeface="Arial" charset="0"/>
              </a:rPr>
              <a:t>И всем о</a:t>
            </a:r>
            <a:r>
              <a:rPr lang="ru-RU" sz="5200" b="1" dirty="0" smtClean="0">
                <a:solidFill>
                  <a:srgbClr val="02243A"/>
                </a:solidFill>
                <a:latin typeface="Arial" charset="0"/>
                <a:ea typeface="Arial" charset="0"/>
                <a:cs typeface="Arial" charset="0"/>
              </a:rPr>
              <a:t> </a:t>
            </a:r>
            <a:r>
              <a:rPr lang="ru-RU" sz="5200" b="1" dirty="0">
                <a:solidFill>
                  <a:srgbClr val="02243A"/>
                </a:solidFill>
                <a:latin typeface="Arial" charset="0"/>
                <a:ea typeface="Arial" charset="0"/>
                <a:cs typeface="Arial" charset="0"/>
              </a:rPr>
              <a:t>ней </a:t>
            </a:r>
          </a:p>
          <a:p>
            <a:pPr algn="l"/>
            <a:r>
              <a:rPr lang="ru-RU" sz="5200" b="1" dirty="0" smtClean="0">
                <a:solidFill>
                  <a:srgbClr val="02243A"/>
                </a:solidFill>
                <a:latin typeface="Arial" charset="0"/>
                <a:ea typeface="Arial" charset="0"/>
                <a:cs typeface="Arial" charset="0"/>
              </a:rPr>
              <a:t>Рассказать</a:t>
            </a:r>
            <a:r>
              <a:rPr lang="ru-RU" sz="5200" b="1" dirty="0">
                <a:solidFill>
                  <a:srgbClr val="02243A"/>
                </a:solidFill>
                <a:latin typeface="Arial" charset="0"/>
                <a:ea typeface="Arial" charset="0"/>
                <a:cs typeface="Arial" charset="0"/>
              </a:rPr>
              <a:t>!</a:t>
            </a:r>
          </a:p>
        </p:txBody>
      </p:sp>
    </p:spTree>
    <p:extLst>
      <p:ext uri="{BB962C8B-B14F-4D97-AF65-F5344CB8AC3E}">
        <p14:creationId xmlns:p14="http://schemas.microsoft.com/office/powerpoint/2010/main" val="4073272033"/>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329755" y="-39"/>
            <a:ext cx="2167045" cy="5161176"/>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70435" y="582033"/>
            <a:ext cx="9814798" cy="329746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200" b="1" dirty="0">
                <a:solidFill>
                  <a:srgbClr val="02243A"/>
                </a:solidFill>
                <a:latin typeface="Arial" charset="0"/>
                <a:ea typeface="Arial" charset="0"/>
                <a:cs typeface="Arial" charset="0"/>
              </a:rPr>
              <a:t>О мой Господь </a:t>
            </a:r>
            <a:r>
              <a:rPr lang="ru-RU" sz="5200" b="1" dirty="0" smtClean="0">
                <a:solidFill>
                  <a:srgbClr val="02243A"/>
                </a:solidFill>
                <a:latin typeface="Arial" charset="0"/>
                <a:ea typeface="Arial" charset="0"/>
                <a:cs typeface="Arial" charset="0"/>
              </a:rPr>
              <a:t>и </a:t>
            </a:r>
            <a:r>
              <a:rPr lang="ru-RU" sz="5200" b="1" dirty="0">
                <a:solidFill>
                  <a:srgbClr val="02243A"/>
                </a:solidFill>
                <a:latin typeface="Arial" charset="0"/>
                <a:ea typeface="Arial" charset="0"/>
                <a:cs typeface="Arial" charset="0"/>
              </a:rPr>
              <a:t>Бог, </a:t>
            </a:r>
            <a:endParaRPr lang="ru-RU" sz="5200" b="1" dirty="0" smtClean="0">
              <a:solidFill>
                <a:srgbClr val="02243A"/>
              </a:solidFill>
              <a:latin typeface="Arial" charset="0"/>
              <a:ea typeface="Arial" charset="0"/>
              <a:cs typeface="Arial" charset="0"/>
            </a:endParaRPr>
          </a:p>
          <a:p>
            <a:pPr algn="l"/>
            <a:r>
              <a:rPr lang="ru-RU" sz="5200" b="1" dirty="0" smtClean="0">
                <a:solidFill>
                  <a:srgbClr val="02243A"/>
                </a:solidFill>
                <a:latin typeface="Arial" charset="0"/>
                <a:ea typeface="Arial" charset="0"/>
                <a:cs typeface="Arial" charset="0"/>
              </a:rPr>
              <a:t>Если </a:t>
            </a:r>
            <a:r>
              <a:rPr lang="ru-RU" sz="5200" b="1" dirty="0">
                <a:solidFill>
                  <a:srgbClr val="02243A"/>
                </a:solidFill>
                <a:latin typeface="Arial" charset="0"/>
                <a:ea typeface="Arial" charset="0"/>
                <a:cs typeface="Arial" charset="0"/>
              </a:rPr>
              <a:t>б я </a:t>
            </a:r>
            <a:r>
              <a:rPr lang="ru-RU" sz="5200" b="1" dirty="0" smtClean="0">
                <a:solidFill>
                  <a:srgbClr val="02243A"/>
                </a:solidFill>
                <a:latin typeface="Arial" charset="0"/>
                <a:ea typeface="Arial" charset="0"/>
                <a:cs typeface="Arial" charset="0"/>
              </a:rPr>
              <a:t>в </a:t>
            </a:r>
            <a:r>
              <a:rPr lang="ru-RU" sz="5200" b="1" dirty="0">
                <a:solidFill>
                  <a:srgbClr val="02243A"/>
                </a:solidFill>
                <a:latin typeface="Arial" charset="0"/>
                <a:ea typeface="Arial" charset="0"/>
                <a:cs typeface="Arial" charset="0"/>
              </a:rPr>
              <a:t>жизни смог </a:t>
            </a:r>
          </a:p>
          <a:p>
            <a:pPr algn="l"/>
            <a:r>
              <a:rPr lang="ru-RU" sz="5200" b="1" dirty="0">
                <a:solidFill>
                  <a:srgbClr val="02243A"/>
                </a:solidFill>
                <a:latin typeface="Arial" charset="0"/>
                <a:ea typeface="Arial" charset="0"/>
                <a:cs typeface="Arial" charset="0"/>
              </a:rPr>
              <a:t>Твою любовь </a:t>
            </a:r>
            <a:r>
              <a:rPr lang="ru-RU" sz="5200" b="1" dirty="0" smtClean="0">
                <a:solidFill>
                  <a:srgbClr val="02243A"/>
                </a:solidFill>
                <a:latin typeface="Arial" charset="0"/>
                <a:ea typeface="Arial" charset="0"/>
                <a:cs typeface="Arial" charset="0"/>
              </a:rPr>
              <a:t>познать</a:t>
            </a:r>
            <a:endParaRPr lang="ru-RU" sz="5200" b="1" dirty="0">
              <a:solidFill>
                <a:srgbClr val="02243A"/>
              </a:solidFill>
              <a:latin typeface="Arial" charset="0"/>
              <a:ea typeface="Arial" charset="0"/>
              <a:cs typeface="Arial" charset="0"/>
            </a:endParaRPr>
          </a:p>
          <a:p>
            <a:pPr algn="l"/>
            <a:r>
              <a:rPr lang="ru-RU" sz="5200" b="1" dirty="0">
                <a:solidFill>
                  <a:srgbClr val="02243A"/>
                </a:solidFill>
                <a:latin typeface="Arial" charset="0"/>
                <a:ea typeface="Arial" charset="0"/>
                <a:cs typeface="Arial" charset="0"/>
              </a:rPr>
              <a:t>И всем о</a:t>
            </a:r>
            <a:r>
              <a:rPr lang="ru-RU" sz="5200" b="1" dirty="0" smtClean="0">
                <a:solidFill>
                  <a:srgbClr val="02243A"/>
                </a:solidFill>
                <a:latin typeface="Arial" charset="0"/>
                <a:ea typeface="Arial" charset="0"/>
                <a:cs typeface="Arial" charset="0"/>
              </a:rPr>
              <a:t> </a:t>
            </a:r>
            <a:r>
              <a:rPr lang="ru-RU" sz="5200" b="1" dirty="0">
                <a:solidFill>
                  <a:srgbClr val="02243A"/>
                </a:solidFill>
                <a:latin typeface="Arial" charset="0"/>
                <a:ea typeface="Arial" charset="0"/>
                <a:cs typeface="Arial" charset="0"/>
              </a:rPr>
              <a:t>ней </a:t>
            </a:r>
          </a:p>
          <a:p>
            <a:pPr algn="l"/>
            <a:r>
              <a:rPr lang="ru-RU" sz="5200" b="1" dirty="0" smtClean="0">
                <a:solidFill>
                  <a:srgbClr val="02243A"/>
                </a:solidFill>
                <a:latin typeface="Arial" charset="0"/>
                <a:ea typeface="Arial" charset="0"/>
                <a:cs typeface="Arial" charset="0"/>
              </a:rPr>
              <a:t>Рассказать</a:t>
            </a:r>
            <a:r>
              <a:rPr lang="ru-RU" sz="5200" b="1" dirty="0">
                <a:solidFill>
                  <a:srgbClr val="02243A"/>
                </a:solidFill>
                <a:latin typeface="Arial" charset="0"/>
                <a:ea typeface="Arial" charset="0"/>
                <a:cs typeface="Arial" charset="0"/>
              </a:rPr>
              <a:t>!</a:t>
            </a:r>
          </a:p>
        </p:txBody>
      </p:sp>
    </p:spTree>
    <p:extLst>
      <p:ext uri="{BB962C8B-B14F-4D97-AF65-F5344CB8AC3E}">
        <p14:creationId xmlns:p14="http://schemas.microsoft.com/office/powerpoint/2010/main" val="4095414530"/>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87949" y="262310"/>
            <a:ext cx="8420770" cy="413697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200" b="1" dirty="0">
                <a:solidFill>
                  <a:srgbClr val="02243A"/>
                </a:solidFill>
                <a:latin typeface="Arial" charset="0"/>
                <a:ea typeface="Arial" charset="0"/>
                <a:cs typeface="Arial" charset="0"/>
              </a:rPr>
              <a:t>Скоро Ты в славе </a:t>
            </a:r>
          </a:p>
          <a:p>
            <a:pPr algn="l"/>
            <a:r>
              <a:rPr lang="ru-RU" sz="5200" b="1" dirty="0" smtClean="0">
                <a:solidFill>
                  <a:srgbClr val="02243A"/>
                </a:solidFill>
                <a:latin typeface="Arial" charset="0"/>
                <a:ea typeface="Arial" charset="0"/>
                <a:cs typeface="Arial" charset="0"/>
              </a:rPr>
              <a:t>Придёшь</a:t>
            </a:r>
            <a:r>
              <a:rPr lang="ru-RU" sz="5200" b="1" dirty="0">
                <a:solidFill>
                  <a:srgbClr val="02243A"/>
                </a:solidFill>
                <a:latin typeface="Arial" charset="0"/>
                <a:ea typeface="Arial" charset="0"/>
                <a:cs typeface="Arial" charset="0"/>
              </a:rPr>
              <a:t> </a:t>
            </a:r>
            <a:r>
              <a:rPr lang="ru-RU" sz="5200" b="1" dirty="0" smtClean="0">
                <a:solidFill>
                  <a:srgbClr val="02243A"/>
                </a:solidFill>
                <a:latin typeface="Arial" charset="0"/>
                <a:ea typeface="Arial" charset="0"/>
                <a:cs typeface="Arial" charset="0"/>
              </a:rPr>
              <a:t>и Свою </a:t>
            </a:r>
            <a:endParaRPr lang="ru-RU" sz="5200" b="1" dirty="0">
              <a:solidFill>
                <a:srgbClr val="02243A"/>
              </a:solidFill>
              <a:latin typeface="Arial" charset="0"/>
              <a:ea typeface="Arial" charset="0"/>
              <a:cs typeface="Arial" charset="0"/>
            </a:endParaRPr>
          </a:p>
          <a:p>
            <a:pPr algn="l"/>
            <a:r>
              <a:rPr lang="ru-RU" sz="5200" b="1" dirty="0">
                <a:solidFill>
                  <a:srgbClr val="02243A"/>
                </a:solidFill>
                <a:latin typeface="Arial" charset="0"/>
                <a:ea typeface="Arial" charset="0"/>
                <a:cs typeface="Arial" charset="0"/>
              </a:rPr>
              <a:t>Ц</a:t>
            </a:r>
            <a:r>
              <a:rPr lang="ru-RU" sz="5200" b="1" dirty="0" smtClean="0">
                <a:solidFill>
                  <a:srgbClr val="02243A"/>
                </a:solidFill>
                <a:latin typeface="Arial" charset="0"/>
                <a:ea typeface="Arial" charset="0"/>
                <a:cs typeface="Arial" charset="0"/>
              </a:rPr>
              <a:t>ерковь возьмёшь</a:t>
            </a:r>
            <a:r>
              <a:rPr lang="ru-RU" sz="5200" b="1" dirty="0">
                <a:solidFill>
                  <a:srgbClr val="02243A"/>
                </a:solidFill>
                <a:latin typeface="Arial" charset="0"/>
                <a:ea typeface="Arial" charset="0"/>
                <a:cs typeface="Arial" charset="0"/>
              </a:rPr>
              <a:t>.</a:t>
            </a:r>
          </a:p>
          <a:p>
            <a:pPr algn="l"/>
            <a:r>
              <a:rPr lang="ru-RU" sz="5200" b="1" dirty="0">
                <a:solidFill>
                  <a:srgbClr val="02243A"/>
                </a:solidFill>
                <a:latin typeface="Arial" charset="0"/>
                <a:ea typeface="Arial" charset="0"/>
                <a:cs typeface="Arial" charset="0"/>
              </a:rPr>
              <a:t>Так приготовь и меня, </a:t>
            </a:r>
          </a:p>
          <a:p>
            <a:pPr algn="l"/>
            <a:r>
              <a:rPr lang="ru-RU" sz="5200" b="1" dirty="0">
                <a:solidFill>
                  <a:srgbClr val="02243A"/>
                </a:solidFill>
                <a:latin typeface="Arial" charset="0"/>
                <a:ea typeface="Arial" charset="0"/>
                <a:cs typeface="Arial" charset="0"/>
              </a:rPr>
              <a:t>Чтобы достоин был я</a:t>
            </a:r>
          </a:p>
        </p:txBody>
      </p:sp>
    </p:spTree>
    <p:extLst>
      <p:ext uri="{BB962C8B-B14F-4D97-AF65-F5344CB8AC3E}">
        <p14:creationId xmlns:p14="http://schemas.microsoft.com/office/powerpoint/2010/main" val="146478200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99706" y="0"/>
            <a:ext cx="2178122" cy="5161176"/>
          </a:xfrm>
          <a:prstGeom prst="rect">
            <a:avLst/>
          </a:prstGeom>
        </p:spPr>
      </p:pic>
      <p:sp>
        <p:nvSpPr>
          <p:cNvPr id="7" name="Объект 2">
            <a:extLst>
              <a:ext uri="{FF2B5EF4-FFF2-40B4-BE49-F238E27FC236}">
                <a16:creationId xmlns="" xmlns:a16="http://schemas.microsoft.com/office/drawing/2014/main" id="{6B8ED59A-43B5-CF46-8C25-392AB85832A3}"/>
              </a:ext>
            </a:extLst>
          </p:cNvPr>
          <p:cNvSpPr txBox="1">
            <a:spLocks/>
          </p:cNvSpPr>
          <p:nvPr/>
        </p:nvSpPr>
        <p:spPr>
          <a:xfrm>
            <a:off x="1499383" y="264563"/>
            <a:ext cx="8293223" cy="371405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5200" b="1" dirty="0">
                <a:solidFill>
                  <a:srgbClr val="02243A"/>
                </a:solidFill>
                <a:latin typeface="Arial" charset="0"/>
                <a:ea typeface="Arial" charset="0"/>
                <a:cs typeface="Arial" charset="0"/>
              </a:rPr>
              <a:t>Вечно с Тобой </a:t>
            </a:r>
          </a:p>
          <a:p>
            <a:pPr algn="l">
              <a:lnSpc>
                <a:spcPct val="110000"/>
              </a:lnSpc>
            </a:pPr>
            <a:r>
              <a:rPr lang="ru-RU" sz="5200" b="1" dirty="0" smtClean="0">
                <a:solidFill>
                  <a:srgbClr val="02243A"/>
                </a:solidFill>
                <a:latin typeface="Arial" charset="0"/>
                <a:ea typeface="Arial" charset="0"/>
                <a:cs typeface="Arial" charset="0"/>
              </a:rPr>
              <a:t>Пребыть, обиды </a:t>
            </a:r>
            <a:r>
              <a:rPr lang="ru-RU" sz="5200" b="1" dirty="0">
                <a:solidFill>
                  <a:srgbClr val="02243A"/>
                </a:solidFill>
                <a:latin typeface="Arial" charset="0"/>
                <a:ea typeface="Arial" charset="0"/>
                <a:cs typeface="Arial" charset="0"/>
              </a:rPr>
              <a:t>все </a:t>
            </a:r>
            <a:r>
              <a:rPr lang="ru-RU" sz="5200" b="1" dirty="0" smtClean="0">
                <a:solidFill>
                  <a:srgbClr val="02243A"/>
                </a:solidFill>
                <a:latin typeface="Arial" charset="0"/>
                <a:ea typeface="Arial" charset="0"/>
                <a:cs typeface="Arial" charset="0"/>
              </a:rPr>
              <a:t>Забыть</a:t>
            </a:r>
            <a:r>
              <a:rPr lang="ru-RU" sz="5200" b="1" dirty="0">
                <a:solidFill>
                  <a:srgbClr val="02243A"/>
                </a:solidFill>
                <a:latin typeface="Arial" charset="0"/>
                <a:ea typeface="Arial" charset="0"/>
                <a:cs typeface="Arial" charset="0"/>
              </a:rPr>
              <a:t> </a:t>
            </a:r>
            <a:r>
              <a:rPr lang="ru-RU" sz="5200" b="1" dirty="0" smtClean="0">
                <a:solidFill>
                  <a:srgbClr val="02243A"/>
                </a:solidFill>
                <a:latin typeface="Arial" charset="0"/>
                <a:ea typeface="Arial" charset="0"/>
                <a:cs typeface="Arial" charset="0"/>
              </a:rPr>
              <a:t>и </a:t>
            </a:r>
            <a:r>
              <a:rPr lang="ru-RU" sz="5200" b="1" dirty="0">
                <a:solidFill>
                  <a:srgbClr val="02243A"/>
                </a:solidFill>
                <a:latin typeface="Arial" charset="0"/>
                <a:ea typeface="Arial" charset="0"/>
                <a:cs typeface="Arial" charset="0"/>
              </a:rPr>
              <a:t>на Тебя </a:t>
            </a:r>
            <a:r>
              <a:rPr lang="ru-RU" sz="5200" b="1" dirty="0" smtClean="0">
                <a:solidFill>
                  <a:srgbClr val="02243A"/>
                </a:solidFill>
                <a:latin typeface="Arial" charset="0"/>
                <a:ea typeface="Arial" charset="0"/>
                <a:cs typeface="Arial" charset="0"/>
              </a:rPr>
              <a:t>Взирать, жизнь </a:t>
            </a:r>
            <a:endParaRPr lang="ru-RU" sz="5200" b="1" dirty="0">
              <a:solidFill>
                <a:srgbClr val="02243A"/>
              </a:solidFill>
              <a:latin typeface="Arial" charset="0"/>
              <a:ea typeface="Arial" charset="0"/>
              <a:cs typeface="Arial" charset="0"/>
            </a:endParaRPr>
          </a:p>
          <a:p>
            <a:pPr algn="l">
              <a:lnSpc>
                <a:spcPct val="110000"/>
              </a:lnSpc>
            </a:pPr>
            <a:r>
              <a:rPr lang="ru-RU" sz="5200" b="1" dirty="0">
                <a:solidFill>
                  <a:srgbClr val="02243A"/>
                </a:solidFill>
                <a:latin typeface="Arial" charset="0"/>
                <a:ea typeface="Arial" charset="0"/>
                <a:cs typeface="Arial" charset="0"/>
              </a:rPr>
              <a:t>Д</a:t>
            </a:r>
            <a:r>
              <a:rPr lang="ru-RU" sz="5200" b="1" dirty="0" smtClean="0">
                <a:solidFill>
                  <a:srgbClr val="02243A"/>
                </a:solidFill>
                <a:latin typeface="Arial" charset="0"/>
                <a:ea typeface="Arial" charset="0"/>
                <a:cs typeface="Arial" charset="0"/>
              </a:rPr>
              <a:t>ля </a:t>
            </a:r>
            <a:r>
              <a:rPr lang="ru-RU" sz="5200" b="1" dirty="0">
                <a:solidFill>
                  <a:srgbClr val="02243A"/>
                </a:solidFill>
                <a:latin typeface="Arial" charset="0"/>
                <a:ea typeface="Arial" charset="0"/>
                <a:cs typeface="Arial" charset="0"/>
              </a:rPr>
              <a:t>служенья </a:t>
            </a:r>
            <a:r>
              <a:rPr lang="ru-RU" sz="5200" b="1" dirty="0" smtClean="0">
                <a:solidFill>
                  <a:srgbClr val="02243A"/>
                </a:solidFill>
                <a:latin typeface="Arial" charset="0"/>
                <a:ea typeface="Arial" charset="0"/>
                <a:cs typeface="Arial" charset="0"/>
              </a:rPr>
              <a:t>отдать.</a:t>
            </a:r>
            <a:endParaRPr lang="ru-RU" sz="52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19761165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1326</TotalTime>
  <Words>179</Words>
  <Application>Microsoft Macintosh PowerPoint</Application>
  <PresentationFormat>On-screen Show (16:9)</PresentationFormat>
  <Paragraphs>41</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129</cp:revision>
  <dcterms:modified xsi:type="dcterms:W3CDTF">2021-03-07T10:34:39Z</dcterms:modified>
</cp:coreProperties>
</file>