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51" r:id="rId3"/>
    <p:sldId id="1055" r:id="rId4"/>
    <p:sldId id="1045" r:id="rId5"/>
    <p:sldId id="1059" r:id="rId6"/>
    <p:sldId id="1060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55467"/>
            <a:ext cx="69227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стремлюсь я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стремлюсь я, 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стремлюсь я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Светлый лик зреть Иисуса!</a:t>
            </a: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душа полна желанья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Ввек иметь с Ним обитанье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 троном Божьим быть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пред троном Божьим быть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Нежный свет, дивный свет!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шлёт с небес привет.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когда ж туда приду я,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сонмом праведных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икуя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дивный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 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Твой?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 дивный образ Твой?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Ах, как сладки, </a:t>
            </a:r>
            <a:endParaRPr lang="ru-RU" sz="5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чудесны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 ангелов небесных!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крылья я имел бы,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долин и гор взлетел бы,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Ныне на святой Сион.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Ныне на святой Сион.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радость, </a:t>
            </a:r>
            <a:endParaRPr lang="ru-RU" sz="4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радость!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жизни 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Вкусим </a:t>
            </a: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сладость.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Вечный город </a:t>
            </a:r>
            <a:endParaRPr lang="ru-RU" sz="4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блеске злата –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Господь, мне непонятна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вечная небес.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Радость вечная небес.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Край </a:t>
            </a: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Отчизны</a:t>
            </a:r>
            <a:r>
              <a:rPr lang="ru-RU" sz="45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500" b="1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500" b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стремленья,</a:t>
            </a:r>
            <a:endParaRPr lang="x-none" sz="4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манят твои селенья!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под сенью древа жизни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мы, как в сновиденье.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введи нас, Боже, в рай!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8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введи нас, Боже, в рай!</a:t>
            </a:r>
            <a:endParaRPr lang="x-none" sz="4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5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8614</TotalTime>
  <Words>159</Words>
  <Application>Microsoft Macintosh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2020-11-12T11:10:09Z</dcterms:modified>
</cp:coreProperties>
</file>