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65" r:id="rId2"/>
    <p:sldId id="269" r:id="rId3"/>
    <p:sldId id="270" r:id="rId4"/>
    <p:sldId id="271" r:id="rId5"/>
    <p:sldId id="272" r:id="rId6"/>
    <p:sldId id="273" r:id="rId7"/>
    <p:sldId id="274" r:id="rId8"/>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 xmlns:p15="http://schemas.microsoft.com/office/powerpoint/2012/main">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2"/>
    <p:restoredTop sz="75172" autoAdjust="0"/>
  </p:normalViewPr>
  <p:slideViewPr>
    <p:cSldViewPr snapToGrid="0" snapToObjects="1">
      <p:cViewPr varScale="1">
        <p:scale>
          <a:sx n="131" d="100"/>
          <a:sy n="131" d="100"/>
        </p:scale>
        <p:origin x="-1648" y="-128"/>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2022418" y="73136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5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Пастырь добрый – мой Спаситель</a:t>
            </a:r>
            <a:endParaRPr lang="bg-BG" sz="5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25094" y="710810"/>
            <a:ext cx="8026531" cy="3487371"/>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spc="-150" dirty="0">
                <a:solidFill>
                  <a:schemeClr val="tx2">
                    <a:lumMod val="50000"/>
                  </a:schemeClr>
                </a:solidFill>
                <a:latin typeface="Arial" panose="020B0604020202020204" pitchFamily="34" charset="0"/>
                <a:cs typeface="Arial" panose="020B0604020202020204" pitchFamily="34" charset="0"/>
              </a:rPr>
              <a:t>Пастырь добрый –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Мой Спаситель!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В ком ещё нуждаюсь я?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В бурях жизни направляет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К водам тихим Он, любя.</a:t>
            </a:r>
          </a:p>
          <a:p>
            <a:pPr algn="l" defTabSz="685800">
              <a:spcBef>
                <a:spcPts val="1350"/>
              </a:spcBef>
              <a:buClr>
                <a:srgbClr val="595959"/>
              </a:buClr>
            </a:pPr>
            <a:endParaRPr lang="ru-RU" sz="48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80521" y="260641"/>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000" b="1" dirty="0">
                <a:solidFill>
                  <a:schemeClr val="tx2">
                    <a:lumMod val="50000"/>
                  </a:schemeClr>
                </a:solidFill>
                <a:latin typeface="Arial" panose="020B0604020202020204" pitchFamily="34" charset="0"/>
                <a:cs typeface="Arial" panose="020B0604020202020204" pitchFamily="34" charset="0"/>
              </a:rPr>
              <a:t>Не страшусь долины смертной: </a:t>
            </a:r>
          </a:p>
          <a:p>
            <a:pPr algn="l"/>
            <a:r>
              <a:rPr lang="ru-RU" sz="4000" b="1" dirty="0">
                <a:solidFill>
                  <a:schemeClr val="tx2">
                    <a:lumMod val="50000"/>
                  </a:schemeClr>
                </a:solidFill>
                <a:latin typeface="Arial" panose="020B0604020202020204" pitchFamily="34" charset="0"/>
                <a:cs typeface="Arial" panose="020B0604020202020204" pitchFamily="34" charset="0"/>
              </a:rPr>
              <a:t>За меня великий Бог! </a:t>
            </a:r>
          </a:p>
          <a:p>
            <a:pPr algn="l"/>
            <a:r>
              <a:rPr lang="ru-RU" sz="4000" b="1" dirty="0">
                <a:solidFill>
                  <a:schemeClr val="tx2">
                    <a:lumMod val="50000"/>
                  </a:schemeClr>
                </a:solidFill>
                <a:latin typeface="Arial" panose="020B0604020202020204" pitchFamily="34" charset="0"/>
                <a:cs typeface="Arial" panose="020B0604020202020204" pitchFamily="34" charset="0"/>
              </a:rPr>
              <a:t>Всех миров Создатель рядом, Верю: слышит каждый вздох. </a:t>
            </a:r>
          </a:p>
          <a:p>
            <a:pPr algn="l"/>
            <a:r>
              <a:rPr lang="ru-RU" sz="4000" b="1" dirty="0">
                <a:solidFill>
                  <a:schemeClr val="tx2">
                    <a:lumMod val="50000"/>
                  </a:schemeClr>
                </a:solidFill>
                <a:latin typeface="Arial" panose="020B0604020202020204" pitchFamily="34" charset="0"/>
                <a:cs typeface="Arial" panose="020B0604020202020204" pitchFamily="34" charset="0"/>
              </a:rPr>
              <a:t>Всех миров Создатель рядом,</a:t>
            </a:r>
          </a:p>
          <a:p>
            <a:pPr algn="l"/>
            <a:r>
              <a:rPr lang="ru-RU" sz="4000" b="1" dirty="0">
                <a:solidFill>
                  <a:schemeClr val="tx2">
                    <a:lumMod val="50000"/>
                  </a:schemeClr>
                </a:solidFill>
                <a:latin typeface="Arial" panose="020B0604020202020204" pitchFamily="34" charset="0"/>
                <a:cs typeface="Arial" panose="020B0604020202020204" pitchFamily="34" charset="0"/>
              </a:rPr>
              <a:t>Верю: слышит каждый вздох.</a:t>
            </a: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25094" y="710811"/>
            <a:ext cx="8026531" cy="317402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spc="-150" dirty="0">
                <a:solidFill>
                  <a:schemeClr val="tx2">
                    <a:lumMod val="50000"/>
                  </a:schemeClr>
                </a:solidFill>
                <a:latin typeface="Arial" panose="020B0604020202020204" pitchFamily="34" charset="0"/>
                <a:cs typeface="Arial" panose="020B0604020202020204" pitchFamily="34" charset="0"/>
              </a:rPr>
              <a:t>Пастырь добрый – </a:t>
            </a:r>
          </a:p>
          <a:p>
            <a:pPr algn="l"/>
            <a:r>
              <a:rPr lang="ru-RU" sz="4600" b="1" spc="-150" dirty="0">
                <a:solidFill>
                  <a:schemeClr val="tx2">
                    <a:lumMod val="50000"/>
                  </a:schemeClr>
                </a:solidFill>
                <a:latin typeface="Arial" panose="020B0604020202020204" pitchFamily="34" charset="0"/>
                <a:cs typeface="Arial" panose="020B0604020202020204" pitchFamily="34" charset="0"/>
              </a:rPr>
              <a:t>Мой Спаситель! </a:t>
            </a:r>
          </a:p>
          <a:p>
            <a:pPr algn="l"/>
            <a:r>
              <a:rPr lang="ru-RU" sz="4600" b="1" spc="-150" dirty="0">
                <a:solidFill>
                  <a:schemeClr val="tx2">
                    <a:lumMod val="50000"/>
                  </a:schemeClr>
                </a:solidFill>
                <a:latin typeface="Arial" panose="020B0604020202020204" pitchFamily="34" charset="0"/>
                <a:cs typeface="Arial" panose="020B0604020202020204" pitchFamily="34" charset="0"/>
              </a:rPr>
              <a:t>Средь тревог надежды свет.</a:t>
            </a:r>
          </a:p>
          <a:p>
            <a:pPr algn="l"/>
            <a:r>
              <a:rPr lang="ru-RU" sz="4600" b="1" spc="-150" dirty="0">
                <a:solidFill>
                  <a:schemeClr val="tx2">
                    <a:lumMod val="50000"/>
                  </a:schemeClr>
                </a:solidFill>
                <a:latin typeface="Arial" panose="020B0604020202020204" pitchFamily="34" charset="0"/>
                <a:cs typeface="Arial" panose="020B0604020202020204" pitchFamily="34" charset="0"/>
              </a:rPr>
              <a:t>Лишь Его живое Слово – </a:t>
            </a:r>
          </a:p>
          <a:p>
            <a:pPr algn="l"/>
            <a:r>
              <a:rPr lang="ru-RU" sz="4600" b="1" spc="-150" dirty="0">
                <a:solidFill>
                  <a:schemeClr val="tx2">
                    <a:lumMod val="50000"/>
                  </a:schemeClr>
                </a:solidFill>
                <a:latin typeface="Arial" panose="020B0604020202020204" pitchFamily="34" charset="0"/>
                <a:cs typeface="Arial" panose="020B0604020202020204" pitchFamily="34" charset="0"/>
              </a:rPr>
              <a:t>Для души насущный хлеб.</a:t>
            </a:r>
          </a:p>
        </p:txBody>
      </p:sp>
    </p:spTree>
    <p:extLst>
      <p:ext uri="{BB962C8B-B14F-4D97-AF65-F5344CB8AC3E}">
        <p14:creationId xmlns:p14="http://schemas.microsoft.com/office/powerpoint/2010/main" val="3151036561"/>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680521" y="260641"/>
            <a:ext cx="8171104" cy="370469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spc="-150" dirty="0">
                <a:solidFill>
                  <a:schemeClr val="tx2">
                    <a:lumMod val="50000"/>
                  </a:schemeClr>
                </a:solidFill>
                <a:latin typeface="Arial" panose="020B0604020202020204" pitchFamily="34" charset="0"/>
                <a:cs typeface="Arial" panose="020B0604020202020204" pitchFamily="34" charset="0"/>
              </a:rPr>
              <a:t>В Нём опора в испытаньях</a:t>
            </a:r>
          </a:p>
          <a:p>
            <a:pPr algn="l"/>
            <a:r>
              <a:rPr lang="ru-RU" sz="4600" b="1" spc="-150" dirty="0">
                <a:solidFill>
                  <a:schemeClr val="tx2">
                    <a:lumMod val="50000"/>
                  </a:schemeClr>
                </a:solidFill>
                <a:latin typeface="Arial" panose="020B0604020202020204" pitchFamily="34" charset="0"/>
                <a:cs typeface="Arial" panose="020B0604020202020204" pitchFamily="34" charset="0"/>
              </a:rPr>
              <a:t>И спасенье от грехов.</a:t>
            </a:r>
          </a:p>
          <a:p>
            <a:pPr algn="l"/>
            <a:r>
              <a:rPr lang="ru-RU" sz="4600" b="1" spc="-150" dirty="0">
                <a:solidFill>
                  <a:schemeClr val="tx2">
                    <a:lumMod val="50000"/>
                  </a:schemeClr>
                </a:solidFill>
                <a:latin typeface="Arial" panose="020B0604020202020204" pitchFamily="34" charset="0"/>
                <a:cs typeface="Arial" panose="020B0604020202020204" pitchFamily="34" charset="0"/>
              </a:rPr>
              <a:t>Милосердный Искупитель</a:t>
            </a:r>
          </a:p>
          <a:p>
            <a:pPr algn="l"/>
            <a:r>
              <a:rPr lang="ru-RU" sz="4600" b="1" spc="-150" dirty="0">
                <a:solidFill>
                  <a:schemeClr val="tx2">
                    <a:lumMod val="50000"/>
                  </a:schemeClr>
                </a:solidFill>
                <a:latin typeface="Arial" panose="020B0604020202020204" pitchFamily="34" charset="0"/>
                <a:cs typeface="Arial" panose="020B0604020202020204" pitchFamily="34" charset="0"/>
              </a:rPr>
              <a:t>Избавляет от оков.</a:t>
            </a:r>
          </a:p>
          <a:p>
            <a:pPr algn="l"/>
            <a:r>
              <a:rPr lang="ru-RU" sz="4600" b="1" spc="-150" dirty="0">
                <a:solidFill>
                  <a:schemeClr val="tx2">
                    <a:lumMod val="50000"/>
                  </a:schemeClr>
                </a:solidFill>
                <a:latin typeface="Arial" panose="020B0604020202020204" pitchFamily="34" charset="0"/>
                <a:cs typeface="Arial" panose="020B0604020202020204" pitchFamily="34" charset="0"/>
              </a:rPr>
              <a:t>Милосердный Искупитель</a:t>
            </a:r>
          </a:p>
          <a:p>
            <a:pPr algn="l"/>
            <a:r>
              <a:rPr lang="ru-RU" sz="4600" b="1" spc="-150" dirty="0">
                <a:solidFill>
                  <a:schemeClr val="tx2">
                    <a:lumMod val="50000"/>
                  </a:schemeClr>
                </a:solidFill>
                <a:latin typeface="Arial" panose="020B0604020202020204" pitchFamily="34" charset="0"/>
                <a:cs typeface="Arial" panose="020B0604020202020204" pitchFamily="34" charset="0"/>
              </a:rPr>
              <a:t>Избавляет от оков.</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8754851"/>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825094" y="710811"/>
            <a:ext cx="7880246" cy="3174024"/>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800" b="1" spc="-150" dirty="0">
                <a:solidFill>
                  <a:schemeClr val="tx2">
                    <a:lumMod val="50000"/>
                  </a:schemeClr>
                </a:solidFill>
                <a:latin typeface="Arial" panose="020B0604020202020204" pitchFamily="34" charset="0"/>
                <a:cs typeface="Arial" panose="020B0604020202020204" pitchFamily="34" charset="0"/>
              </a:rPr>
              <a:t>Пастырь добрый –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Мой Спаситель! </a:t>
            </a:r>
          </a:p>
          <a:p>
            <a:pPr algn="l"/>
            <a:r>
              <a:rPr lang="ru-RU" sz="4800" b="1" spc="-150" dirty="0">
                <a:solidFill>
                  <a:schemeClr val="tx2">
                    <a:lumMod val="50000"/>
                  </a:schemeClr>
                </a:solidFill>
                <a:latin typeface="Arial" panose="020B0604020202020204" pitchFamily="34" charset="0"/>
                <a:cs typeface="Arial" panose="020B0604020202020204" pitchFamily="34" charset="0"/>
              </a:rPr>
              <a:t>Нет границ святой любви!</a:t>
            </a:r>
          </a:p>
          <a:p>
            <a:pPr algn="l"/>
            <a:r>
              <a:rPr lang="ru-RU" sz="4800" b="1" spc="-150" dirty="0">
                <a:solidFill>
                  <a:schemeClr val="tx2">
                    <a:lumMod val="50000"/>
                  </a:schemeClr>
                </a:solidFill>
                <a:latin typeface="Arial" panose="020B0604020202020204" pitchFamily="34" charset="0"/>
                <a:cs typeface="Arial" panose="020B0604020202020204" pitchFamily="34" charset="0"/>
              </a:rPr>
              <a:t>Её силой наполняясь,</a:t>
            </a:r>
          </a:p>
          <a:p>
            <a:pPr algn="l"/>
            <a:r>
              <a:rPr lang="ru-RU" sz="4800" b="1" spc="-150" dirty="0">
                <a:solidFill>
                  <a:schemeClr val="tx2">
                    <a:lumMod val="50000"/>
                  </a:schemeClr>
                </a:solidFill>
                <a:latin typeface="Arial" panose="020B0604020202020204" pitchFamily="34" charset="0"/>
                <a:cs typeface="Arial" panose="020B0604020202020204" pitchFamily="34" charset="0"/>
              </a:rPr>
              <a:t>В Отчий дом легко идти.</a:t>
            </a:r>
          </a:p>
        </p:txBody>
      </p:sp>
    </p:spTree>
    <p:extLst>
      <p:ext uri="{BB962C8B-B14F-4D97-AF65-F5344CB8AC3E}">
        <p14:creationId xmlns:p14="http://schemas.microsoft.com/office/powerpoint/2010/main" val="3277817582"/>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591344" y="260641"/>
            <a:ext cx="8395126" cy="370469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300" b="1" dirty="0">
                <a:solidFill>
                  <a:schemeClr val="tx2">
                    <a:lumMod val="50000"/>
                  </a:schemeClr>
                </a:solidFill>
                <a:latin typeface="Arial" panose="020B0604020202020204" pitchFamily="34" charset="0"/>
                <a:cs typeface="Arial" panose="020B0604020202020204" pitchFamily="34" charset="0"/>
              </a:rPr>
              <a:t>Глас небесных труб услышу – </a:t>
            </a:r>
          </a:p>
          <a:p>
            <a:pPr algn="l"/>
            <a:r>
              <a:rPr lang="ru-RU" sz="4300" b="1" dirty="0">
                <a:solidFill>
                  <a:schemeClr val="tx2">
                    <a:lumMod val="50000"/>
                  </a:schemeClr>
                </a:solidFill>
                <a:latin typeface="Arial" panose="020B0604020202020204" pitchFamily="34" charset="0"/>
                <a:cs typeface="Arial" panose="020B0604020202020204" pitchFamily="34" charset="0"/>
              </a:rPr>
              <a:t>Завершится время зим.</a:t>
            </a:r>
          </a:p>
          <a:p>
            <a:pPr algn="l"/>
            <a:r>
              <a:rPr lang="ru-RU" sz="4300" b="1" dirty="0" err="1">
                <a:solidFill>
                  <a:schemeClr val="tx2">
                    <a:lumMod val="50000"/>
                  </a:schemeClr>
                </a:solidFill>
                <a:latin typeface="Arial" panose="020B0604020202020204" pitchFamily="34" charset="0"/>
                <a:cs typeface="Arial" panose="020B0604020202020204" pitchFamily="34" charset="0"/>
              </a:rPr>
              <a:t>Съединюсь</a:t>
            </a:r>
            <a:r>
              <a:rPr lang="ru-RU" sz="4300" b="1" dirty="0">
                <a:solidFill>
                  <a:schemeClr val="tx2">
                    <a:lumMod val="50000"/>
                  </a:schemeClr>
                </a:solidFill>
                <a:latin typeface="Arial" panose="020B0604020202020204" pitchFamily="34" charset="0"/>
                <a:cs typeface="Arial" panose="020B0604020202020204" pitchFamily="34" charset="0"/>
              </a:rPr>
              <a:t> тогда навеки</a:t>
            </a:r>
          </a:p>
          <a:p>
            <a:pPr algn="l"/>
            <a:r>
              <a:rPr lang="ru-RU" sz="4300" b="1" dirty="0">
                <a:solidFill>
                  <a:schemeClr val="tx2">
                    <a:lumMod val="50000"/>
                  </a:schemeClr>
                </a:solidFill>
                <a:latin typeface="Arial" panose="020B0604020202020204" pitchFamily="34" charset="0"/>
                <a:cs typeface="Arial" panose="020B0604020202020204" pitchFamily="34" charset="0"/>
              </a:rPr>
              <a:t>С верным Пастырем моим.</a:t>
            </a:r>
          </a:p>
          <a:p>
            <a:pPr algn="l"/>
            <a:r>
              <a:rPr lang="ru-RU" sz="4300" b="1" dirty="0" err="1">
                <a:solidFill>
                  <a:schemeClr val="tx2">
                    <a:lumMod val="50000"/>
                  </a:schemeClr>
                </a:solidFill>
                <a:latin typeface="Arial" panose="020B0604020202020204" pitchFamily="34" charset="0"/>
                <a:cs typeface="Arial" panose="020B0604020202020204" pitchFamily="34" charset="0"/>
              </a:rPr>
              <a:t>Съединюсь</a:t>
            </a:r>
            <a:r>
              <a:rPr lang="ru-RU" sz="4300" b="1" dirty="0">
                <a:solidFill>
                  <a:schemeClr val="tx2">
                    <a:lumMod val="50000"/>
                  </a:schemeClr>
                </a:solidFill>
                <a:latin typeface="Arial" panose="020B0604020202020204" pitchFamily="34" charset="0"/>
                <a:cs typeface="Arial" panose="020B0604020202020204" pitchFamily="34" charset="0"/>
              </a:rPr>
              <a:t> тогда навеки</a:t>
            </a:r>
          </a:p>
          <a:p>
            <a:pPr algn="l"/>
            <a:r>
              <a:rPr lang="ru-RU" sz="4300" b="1" dirty="0">
                <a:solidFill>
                  <a:schemeClr val="tx2">
                    <a:lumMod val="50000"/>
                  </a:schemeClr>
                </a:solidFill>
                <a:latin typeface="Arial" panose="020B0604020202020204" pitchFamily="34" charset="0"/>
                <a:cs typeface="Arial" panose="020B0604020202020204" pitchFamily="34" charset="0"/>
              </a:rPr>
              <a:t>С верным Пастырем моим</a:t>
            </a:r>
            <a:r>
              <a:rPr lang="ru-RU" sz="4000" b="1" spc="-150" dirty="0">
                <a:solidFill>
                  <a:schemeClr val="tx2">
                    <a:lumMod val="50000"/>
                  </a:schemeClr>
                </a:solidFill>
                <a:latin typeface="Arial" panose="020B0604020202020204" pitchFamily="34" charset="0"/>
                <a:cs typeface="Arial" panose="020B0604020202020204" pitchFamily="34" charset="0"/>
              </a:rPr>
              <a:t>.</a:t>
            </a:r>
          </a:p>
          <a:p>
            <a:pPr algn="l"/>
            <a:endParaRPr lang="ru-RU" sz="4000" b="1" spc="-15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026010"/>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1009</TotalTime>
  <Words>149</Words>
  <Application>Microsoft Macintosh PowerPoint</Application>
  <PresentationFormat>On-screen Show (16:9)</PresentationFormat>
  <Paragraphs>33</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79</cp:revision>
  <dcterms:modified xsi:type="dcterms:W3CDTF">2020-10-21T20:05:16Z</dcterms:modified>
</cp:coreProperties>
</file>